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7271230-491C-43AC-BE38-78893C1D114D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E0FFCFF-01CB-4184-AE9A-0C7911F01C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F15F8-70E0-4817-8FEA-28C89A2B1F51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3F031-5B86-494E-815A-70AEA8ACFC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C72A37-6F9E-4B15-8BA7-6DD970D98A21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BFA8EB-ED1C-4B60-920F-B7253C3651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1905F-E8FC-446F-A5FB-7C98460F476D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0672E-57A6-471A-8ECF-C53D4C4EE3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4FB52B-0854-4A43-BC48-8725B40E92E2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D6B9DFE-06F0-4267-A6DE-B2BE43DA9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9CA743-623C-499F-8303-F4C045D09E3A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3B540-91D6-444A-80B7-64D82FE9FD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A8B1529-161F-42B1-93B3-36A68246717A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8E23D0F-B6DC-4C2E-A820-D666DEA98C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6856D-72C5-4145-AE98-217E8A2F0F79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F0CFB-D24A-4224-9D3C-B021149782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C4A43B-C4BC-4C4C-8995-5EBB9BC674A1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6FF045-0B4C-47A1-B734-44B64C5938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CE4B12-E22A-4A0D-A8D7-A400F9DEF086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E22FB6-D8FF-4B45-AAC2-188CE424AF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B683D06-4BA5-46DE-94FB-08A6C06C128B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623B87-884F-4025-AECF-9D9C72D914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0FB01E1F-6E66-41D7-9D85-D92FF5FF133B}" type="datetimeFigureOut">
              <a:rPr lang="ru-RU"/>
              <a:pPr>
                <a:defRPr/>
              </a:pPr>
              <a:t>20.09.2012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E1FA22BC-A01E-469B-A0B2-54876093E6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8" r:id="rId2"/>
    <p:sldLayoutId id="2147483704" r:id="rId3"/>
    <p:sldLayoutId id="2147483699" r:id="rId4"/>
    <p:sldLayoutId id="2147483705" r:id="rId5"/>
    <p:sldLayoutId id="2147483700" r:id="rId6"/>
    <p:sldLayoutId id="2147483706" r:id="rId7"/>
    <p:sldLayoutId id="2147483707" r:id="rId8"/>
    <p:sldLayoutId id="2147483708" r:id="rId9"/>
    <p:sldLayoutId id="2147483701" r:id="rId10"/>
    <p:sldLayoutId id="214748370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071538" y="0"/>
            <a:ext cx="7416800" cy="3143272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5400" dirty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Правила и приемы заточки и доводки </a:t>
            </a:r>
            <a:r>
              <a:rPr lang="ru-RU" sz="5400" dirty="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лезвий </a:t>
            </a:r>
            <a:r>
              <a:rPr lang="ru-RU" sz="5400" dirty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стамесок</a:t>
            </a:r>
          </a:p>
        </p:txBody>
      </p:sp>
      <p:pic>
        <p:nvPicPr>
          <p:cNvPr id="3" name="Рисунок 2" descr="svs_5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3174" y="2857496"/>
            <a:ext cx="4214822" cy="316111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4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4" decel="100000"/>
                                        <p:tgtEl>
                                          <p:spTgt spid="20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4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4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6" accel="100000" fill="hold">
                                          <p:stCondLst>
                                            <p:cond delay="384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Правила  безопасности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371600" y="1557338"/>
            <a:ext cx="7772400" cy="4530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Не допускать заклинивания заточного круга затачиваемым инструментом, так  как раскалывание круга приводит к выбросу инструмента и кусков круга с большой скоростью.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Затачивать инструмент учащемуся разрешается только с опорой на подручник.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Затачиваемый  инструмент подводить к заточному кругу плавно и держать так, чтобы его  не выбросило кругом.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При заточке на торце круга опасно касаться зажимной шайбы.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Все виды заточек проводить только с разрешения учителя и строго под его надзором.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Внимательно пронаблюдать заточку, как это делает учитель, затем выполнять учащемуся самому.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Заточной станок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1628775"/>
            <a:ext cx="5943600" cy="936625"/>
          </a:xfrm>
        </p:spPr>
        <p:txBody>
          <a:bodyPr>
            <a:normAutofit fontScale="92500" lnSpcReduction="10000"/>
          </a:bodyPr>
          <a:lstStyle/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000"/>
              <a:t>Заточной станок состоит из заточного круга, насаженного на  вал  и приводимого во вращения от электродвигателя</a:t>
            </a:r>
          </a:p>
        </p:txBody>
      </p:sp>
      <p:pic>
        <p:nvPicPr>
          <p:cNvPr id="10244" name="Рисунок 4" descr="заточной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38" y="2619375"/>
            <a:ext cx="714375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Заточка стамески</a:t>
            </a:r>
            <a:r>
              <a:rPr lang="ru-RU" dirty="0">
                <a:solidFill>
                  <a:schemeClr val="tx2">
                    <a:satMod val="130000"/>
                  </a:schemeClr>
                </a:solidFill>
              </a:rPr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2150" y="1557338"/>
            <a:ext cx="591185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 dirty="0" smtClean="0"/>
              <a:t>Чтобы  режущую кромку сделать острой, необходима заточка лезвия стамески.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Затачивать стамеску можно как на цилиндрической поверхности заточного круга, так и на торцевых.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Заточку ведут в защитных очках.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Затачивают на режущих инструментах обычно заднюю поверхность лезвия, периодически охлаждая в </a:t>
            </a:r>
            <a:r>
              <a:rPr lang="ru-RU" sz="2000" b="1" dirty="0" err="1" smtClean="0"/>
              <a:t>в</a:t>
            </a:r>
            <a:r>
              <a:rPr lang="ru-RU" sz="2000" b="1" dirty="0" smtClean="0"/>
              <a:t> ванночке с водой.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Затачиваемый инструмент надежно прижимают к подручнику (упору) и плавно подводят его лезвие к вращающемуся кругу.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При заточке полукруглой стамески ее поворачивают относительно своей оси.</a:t>
            </a:r>
          </a:p>
          <a:p>
            <a:pPr>
              <a:lnSpc>
                <a:spcPct val="80000"/>
              </a:lnSpc>
            </a:pPr>
            <a:r>
              <a:rPr lang="ru-RU" sz="2000" b="1" dirty="0" smtClean="0"/>
              <a:t>Стамеску после заточки правят и доводят на абразивном мелкозернистом бруске и оселке.</a:t>
            </a:r>
          </a:p>
        </p:txBody>
      </p:sp>
      <p:pic>
        <p:nvPicPr>
          <p:cNvPr id="4" name="Рисунок 3" descr="заточка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85728"/>
            <a:ext cx="2571768" cy="1928826"/>
          </a:xfrm>
          <a:prstGeom prst="rect">
            <a:avLst/>
          </a:prstGeom>
        </p:spPr>
      </p:pic>
      <p:pic>
        <p:nvPicPr>
          <p:cNvPr id="5" name="Рисунок 4" descr="3800021_b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2357430"/>
            <a:ext cx="2585921" cy="1792288"/>
          </a:xfrm>
          <a:prstGeom prst="rect">
            <a:avLst/>
          </a:prstGeom>
        </p:spPr>
      </p:pic>
      <p:pic>
        <p:nvPicPr>
          <p:cNvPr id="6" name="Рисунок 5" descr="la_12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4286256"/>
            <a:ext cx="2714624" cy="203596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371600" y="277813"/>
            <a:ext cx="7772400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900" dirty="0">
                <a:solidFill>
                  <a:schemeClr val="tx2">
                    <a:satMod val="130000"/>
                  </a:schemeClr>
                </a:solidFill>
                <a:latin typeface="Arial" charset="0"/>
              </a:rPr>
              <a:t>Правка и доводка стамески</a:t>
            </a:r>
          </a:p>
        </p:txBody>
      </p:sp>
      <p:sp>
        <p:nvSpPr>
          <p:cNvPr id="7171" name="Содержимое 2"/>
          <p:cNvSpPr>
            <a:spLocks noGrp="1"/>
          </p:cNvSpPr>
          <p:nvPr>
            <p:ph idx="4294967295"/>
          </p:nvPr>
        </p:nvSpPr>
        <p:spPr>
          <a:xfrm>
            <a:off x="3240088" y="1700213"/>
            <a:ext cx="5903912" cy="4249737"/>
          </a:xfrm>
        </p:spPr>
        <p:txBody>
          <a:bodyPr/>
          <a:lstStyle/>
          <a:p>
            <a:r>
              <a:rPr lang="ru-RU" sz="2000" b="1" dirty="0" smtClean="0"/>
              <a:t>Правят стамеску, убирая заусенцы.</a:t>
            </a:r>
          </a:p>
          <a:p>
            <a:r>
              <a:rPr lang="ru-RU" sz="2000" b="1" dirty="0" smtClean="0"/>
              <a:t>Стамеску берут правой рукой и плотно прижимают к бруску задней поверхностью, совершая перекрестные и круговые движения.</a:t>
            </a:r>
          </a:p>
          <a:p>
            <a:r>
              <a:rPr lang="ru-RU" sz="2000" b="1" dirty="0" smtClean="0"/>
              <a:t>Правят до тех пор, пока заусенцы не исчезнут (отломаются или срежутся).</a:t>
            </a:r>
          </a:p>
          <a:p>
            <a:r>
              <a:rPr lang="ru-RU" sz="2000" b="1" dirty="0" smtClean="0"/>
              <a:t>Доводку лезвия выполняют по задней и передней поверхностям на мелкозернистом оселке, совершая перекрестные и круговые движения, смывая водой пыль.</a:t>
            </a:r>
          </a:p>
          <a:p>
            <a:r>
              <a:rPr lang="ru-RU" sz="2000" b="1" dirty="0" smtClean="0"/>
              <a:t>Остроту режущей кромки проверяют резанием деревянного бруска.</a:t>
            </a:r>
          </a:p>
        </p:txBody>
      </p:sp>
      <p:pic>
        <p:nvPicPr>
          <p:cNvPr id="4" name="Рисунок 3" descr="i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666" y="4500570"/>
            <a:ext cx="2602384" cy="1821669"/>
          </a:xfrm>
          <a:prstGeom prst="rect">
            <a:avLst/>
          </a:prstGeom>
        </p:spPr>
      </p:pic>
      <p:pic>
        <p:nvPicPr>
          <p:cNvPr id="5" name="Рисунок 4" descr="i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28604"/>
            <a:ext cx="2476517" cy="1857388"/>
          </a:xfrm>
          <a:prstGeom prst="rect">
            <a:avLst/>
          </a:prstGeom>
        </p:spPr>
      </p:pic>
      <p:pic>
        <p:nvPicPr>
          <p:cNvPr id="6" name="Рисунок 5" descr="на-бруске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2" y="2428868"/>
            <a:ext cx="2571768" cy="1928826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5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3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218</TotalTime>
  <Words>280</Words>
  <Application>Microsoft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Солнцестояние</vt:lpstr>
      <vt:lpstr>Правила и приемы заточки и доводки лезвий стамесок</vt:lpstr>
      <vt:lpstr>Правила  безопасности</vt:lpstr>
      <vt:lpstr>Заточной станок</vt:lpstr>
      <vt:lpstr>Заточка стамески </vt:lpstr>
      <vt:lpstr>Правка и доводка стамески</vt:lpstr>
    </vt:vector>
  </TitlesOfParts>
  <Company>FTiBG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Заточка  инструмента</dc:title>
  <dc:creator>stud</dc:creator>
  <cp:lastModifiedBy>с</cp:lastModifiedBy>
  <cp:revision>25</cp:revision>
  <dcterms:created xsi:type="dcterms:W3CDTF">2007-04-24T09:12:54Z</dcterms:created>
  <dcterms:modified xsi:type="dcterms:W3CDTF">2012-09-20T05:52:08Z</dcterms:modified>
</cp:coreProperties>
</file>